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ICMMGH</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Graphic 6">
            <a:extLst>
              <a:ext uri="{FF2B5EF4-FFF2-40B4-BE49-F238E27FC236}">
                <a16:creationId xmlns:a16="http://schemas.microsoft.com/office/drawing/2014/main" id="{2F133A0D-7717-7B53-2BB0-DDDBBF89FB4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392" y="1044863"/>
            <a:ext cx="2588665"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63</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8</cp:revision>
  <dcterms:created xsi:type="dcterms:W3CDTF">2023-06-27T02:26:40Z</dcterms:created>
  <dcterms:modified xsi:type="dcterms:W3CDTF">2023-09-01T08:59:50Z</dcterms:modified>
  <cp:category>Research poster templates </cp:category>
</cp:coreProperties>
</file>